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ed80e08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ed80e08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ed80e08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ed80e08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ed80e08d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ed80e08d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ed80e08d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ed80e08d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336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FFFF"/>
                </a:solidFill>
              </a:rPr>
              <a:t>社區之美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FF"/>
                </a:solidFill>
              </a:rPr>
              <a:t>401-10林永濬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206000" y="524625"/>
            <a:ext cx="2626200" cy="42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000">
                <a:solidFill>
                  <a:srgbClr val="FFFFFF"/>
                </a:solidFill>
              </a:rPr>
              <a:t>這是我們家附近的房子，入門前必須要先經過一座小拱橋，就像古詩裡講的「小橋流水人家」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0" y="524575"/>
            <a:ext cx="5643351" cy="4232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827150" y="812525"/>
            <a:ext cx="334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000">
                <a:solidFill>
                  <a:srgbClr val="E69138"/>
                </a:solidFill>
              </a:rPr>
              <a:t>班，外表</a:t>
            </a:r>
            <a:r>
              <a:rPr lang="zh-TW" sz="3000">
                <a:solidFill>
                  <a:srgbClr val="E69138"/>
                </a:solidFill>
              </a:rPr>
              <a:t>這是一家補習</a:t>
            </a:r>
            <a:r>
              <a:rPr lang="zh-TW" sz="3000">
                <a:solidFill>
                  <a:srgbClr val="E69138"/>
                </a:solidFill>
              </a:rPr>
              <a:t>看起來很像一座古堡，配上藍藍的天空，很漂亮。</a:t>
            </a:r>
            <a:endParaRPr sz="3000">
              <a:solidFill>
                <a:srgbClr val="E69138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401" y="5485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262275" y="453025"/>
            <a:ext cx="2188800" cy="42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000">
                <a:solidFill>
                  <a:srgbClr val="FFFF00"/>
                </a:solidFill>
              </a:rPr>
              <a:t>後庄土地公廟前有一大片空地，旁邊種著一棵圓圓的樹，就像一根棒棒糖，很可愛</a:t>
            </a:r>
            <a:endParaRPr sz="3000">
              <a:solidFill>
                <a:srgbClr val="FFFF00"/>
              </a:solidFill>
              <a:highlight>
                <a:srgbClr val="9900FF"/>
              </a:highlight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lin ang="5400012" scaled="0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54275" y="1388175"/>
            <a:ext cx="8520600" cy="16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600">
                <a:solidFill>
                  <a:srgbClr val="FF0000"/>
                </a:solidFill>
              </a:rPr>
              <a:t>謝謝大家</a:t>
            </a:r>
            <a:endParaRPr sz="9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